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4" r:id="rId1"/>
  </p:sldMasterIdLst>
  <p:sldIdLst>
    <p:sldId id="256" r:id="rId2"/>
    <p:sldId id="257" r:id="rId3"/>
    <p:sldId id="261" r:id="rId4"/>
    <p:sldId id="258" r:id="rId5"/>
    <p:sldId id="262" r:id="rId6"/>
    <p:sldId id="263" r:id="rId7"/>
    <p:sldId id="264" r:id="rId8"/>
    <p:sldId id="265" r:id="rId9"/>
    <p:sldId id="272" r:id="rId10"/>
    <p:sldId id="266" r:id="rId11"/>
    <p:sldId id="267" r:id="rId12"/>
    <p:sldId id="268" r:id="rId13"/>
    <p:sldId id="269" r:id="rId14"/>
    <p:sldId id="270" r:id="rId15"/>
    <p:sldId id="273" r:id="rId16"/>
    <p:sldId id="274" r:id="rId17"/>
    <p:sldId id="275" r:id="rId18"/>
    <p:sldId id="277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60"/>
  </p:normalViewPr>
  <p:slideViewPr>
    <p:cSldViewPr snapToGrid="0">
      <p:cViewPr>
        <p:scale>
          <a:sx n="100" d="100"/>
          <a:sy n="100" d="100"/>
        </p:scale>
        <p:origin x="93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29067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93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55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2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49643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97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7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55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97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A54C80-263E-416B-A8E0-580EDEADCBDC}" type="datetimeFigureOut">
              <a:rPr lang="en-US" smtClean="0"/>
              <a:t>6/14/2019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2657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4829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1736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03F909-346F-4C69-B5B9-874F71952E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조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F9E50D-1405-4996-86B3-18C6FFDFB6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altLang="ko-KR" dirty="0"/>
              <a:t>16</a:t>
            </a:r>
            <a:r>
              <a:rPr lang="ko-KR" altLang="en-US" dirty="0"/>
              <a:t>학번 김 재근</a:t>
            </a:r>
            <a:endParaRPr lang="en-US" altLang="ko-KR" dirty="0"/>
          </a:p>
          <a:p>
            <a:pPr algn="ctr"/>
            <a:r>
              <a:rPr lang="en-US" altLang="ko-KR" dirty="0"/>
              <a:t>16</a:t>
            </a:r>
            <a:r>
              <a:rPr lang="ko-KR" altLang="en-US" dirty="0"/>
              <a:t>학번 박 세완</a:t>
            </a:r>
            <a:endParaRPr lang="en-US" altLang="ko-KR" dirty="0"/>
          </a:p>
          <a:p>
            <a:pPr algn="ctr"/>
            <a:r>
              <a:rPr lang="en-US" altLang="ko-KR" dirty="0"/>
              <a:t>18</a:t>
            </a:r>
            <a:r>
              <a:rPr lang="ko-KR" altLang="en-US" dirty="0"/>
              <a:t>학번 이 재진</a:t>
            </a:r>
          </a:p>
        </p:txBody>
      </p:sp>
    </p:spTree>
    <p:extLst>
      <p:ext uri="{BB962C8B-B14F-4D97-AF65-F5344CB8AC3E}">
        <p14:creationId xmlns:p14="http://schemas.microsoft.com/office/powerpoint/2010/main" val="112194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473C701-1BE7-4EB2-9EA0-826DE1F90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400049"/>
            <a:ext cx="9601200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게임 실행 화면 </a:t>
            </a:r>
            <a:br>
              <a:rPr lang="en-US" altLang="ko-KR" dirty="0"/>
            </a:br>
            <a:r>
              <a:rPr lang="en-US" altLang="ko-KR" dirty="0"/>
              <a:t>(18</a:t>
            </a:r>
            <a:r>
              <a:rPr lang="ko-KR" altLang="en-US" dirty="0"/>
              <a:t>학번 이재진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4A8FC-4080-4E4E-88AF-0280321E6B03}"/>
              </a:ext>
            </a:extLst>
          </p:cNvPr>
          <p:cNvSpPr txBox="1"/>
          <p:nvPr/>
        </p:nvSpPr>
        <p:spPr>
          <a:xfrm>
            <a:off x="5947908" y="161027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이동키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8CDAB30-8279-4236-B4C6-A6191B5B73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93" t="17330" r="29753" b="28268"/>
          <a:stretch/>
        </p:blipFill>
        <p:spPr>
          <a:xfrm>
            <a:off x="3633374" y="2073272"/>
            <a:ext cx="5506233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1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04FBDC5-F8B1-4AED-9199-8515A8355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400049"/>
            <a:ext cx="9601200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게임 실행 화면 </a:t>
            </a:r>
            <a:br>
              <a:rPr lang="en-US" altLang="ko-KR" dirty="0"/>
            </a:br>
            <a:r>
              <a:rPr lang="en-US" altLang="ko-KR" dirty="0"/>
              <a:t>(18</a:t>
            </a:r>
            <a:r>
              <a:rPr lang="ko-KR" altLang="en-US" dirty="0"/>
              <a:t>학번 이재진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B6400-DD2E-426C-86CF-335077B74EB7}"/>
              </a:ext>
            </a:extLst>
          </p:cNvPr>
          <p:cNvSpPr txBox="1"/>
          <p:nvPr/>
        </p:nvSpPr>
        <p:spPr>
          <a:xfrm>
            <a:off x="7448550" y="162774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공격키</a:t>
            </a:r>
            <a:r>
              <a:rPr lang="en-US" altLang="ko-KR" dirty="0"/>
              <a:t> </a:t>
            </a:r>
            <a:r>
              <a:rPr lang="ko-KR" altLang="en-US" dirty="0"/>
              <a:t>땠을 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38A9B-1C35-4C38-8A3C-8DD893D4139C}"/>
              </a:ext>
            </a:extLst>
          </p:cNvPr>
          <p:cNvSpPr txBox="1"/>
          <p:nvPr/>
        </p:nvSpPr>
        <p:spPr>
          <a:xfrm>
            <a:off x="1771650" y="1701283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공격키 눌렀을 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C0DDAB-A50D-43F9-84EB-ED4BB16F3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53" t="17361" r="29542" b="23735"/>
          <a:stretch/>
        </p:blipFill>
        <p:spPr>
          <a:xfrm>
            <a:off x="1187916" y="2070615"/>
            <a:ext cx="4999285" cy="40396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AD0031-7716-432C-8856-E49298EA4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1" t="17222" r="29464" b="23735"/>
          <a:stretch/>
        </p:blipFill>
        <p:spPr>
          <a:xfrm>
            <a:off x="6700659" y="2061091"/>
            <a:ext cx="4999285" cy="404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7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E4CD41A-90A0-4EA9-B9E4-23DDA9B8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400049"/>
            <a:ext cx="9601200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게임 실행 화면 </a:t>
            </a:r>
            <a:br>
              <a:rPr lang="en-US" altLang="ko-KR" dirty="0"/>
            </a:br>
            <a:r>
              <a:rPr lang="en-US" altLang="ko-KR" dirty="0"/>
              <a:t>(18</a:t>
            </a:r>
            <a:r>
              <a:rPr lang="ko-KR" altLang="en-US" dirty="0"/>
              <a:t>학번 이재진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0E316-D145-47D2-8E3B-468C54775B0D}"/>
              </a:ext>
            </a:extLst>
          </p:cNvPr>
          <p:cNvSpPr txBox="1"/>
          <p:nvPr/>
        </p:nvSpPr>
        <p:spPr>
          <a:xfrm>
            <a:off x="1638300" y="1701283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이동키</a:t>
            </a:r>
            <a:r>
              <a:rPr lang="en-US" altLang="ko-KR" dirty="0"/>
              <a:t>/</a:t>
            </a:r>
            <a:r>
              <a:rPr lang="ko-KR" altLang="en-US" dirty="0"/>
              <a:t>충돌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38395D-C585-44A3-8DAD-E62143206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1" t="17361" r="29532" b="23735"/>
          <a:stretch/>
        </p:blipFill>
        <p:spPr>
          <a:xfrm>
            <a:off x="3838575" y="2152650"/>
            <a:ext cx="4991100" cy="40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57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AD9AFAE-69F5-4291-8530-9DA7CF087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400049"/>
            <a:ext cx="9601200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게임 실행 화면 </a:t>
            </a:r>
            <a:br>
              <a:rPr lang="en-US" altLang="ko-KR" dirty="0"/>
            </a:br>
            <a:r>
              <a:rPr lang="en-US" altLang="ko-KR" dirty="0"/>
              <a:t>(18</a:t>
            </a:r>
            <a:r>
              <a:rPr lang="ko-KR" altLang="en-US" dirty="0"/>
              <a:t>학번 이재진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D2A79-E8E4-48B1-9E9D-3D838689BA33}"/>
              </a:ext>
            </a:extLst>
          </p:cNvPr>
          <p:cNvSpPr txBox="1"/>
          <p:nvPr/>
        </p:nvSpPr>
        <p:spPr>
          <a:xfrm>
            <a:off x="5562600" y="1528285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공격</a:t>
            </a:r>
            <a:r>
              <a:rPr lang="en-US" altLang="ko-KR" dirty="0"/>
              <a:t>/</a:t>
            </a:r>
            <a:r>
              <a:rPr lang="ko-KR" altLang="en-US" dirty="0"/>
              <a:t>충돌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7C1638-4E8F-40C0-A62B-68B205B9B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1" t="17778" r="29609" b="23735"/>
          <a:stretch/>
        </p:blipFill>
        <p:spPr>
          <a:xfrm>
            <a:off x="3824287" y="2219325"/>
            <a:ext cx="4981575" cy="401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06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AD9AFAE-69F5-4291-8530-9DA7CF087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400049"/>
            <a:ext cx="9601200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게임 실행 화면 </a:t>
            </a:r>
            <a:br>
              <a:rPr lang="en-US" altLang="ko-KR" dirty="0"/>
            </a:br>
            <a:r>
              <a:rPr lang="en-US" altLang="ko-KR" dirty="0"/>
              <a:t>(18</a:t>
            </a:r>
            <a:r>
              <a:rPr lang="ko-KR" altLang="en-US" dirty="0"/>
              <a:t>학번 이재진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381188-A5EA-451D-A83C-DFC22693728A}"/>
              </a:ext>
            </a:extLst>
          </p:cNvPr>
          <p:cNvSpPr txBox="1"/>
          <p:nvPr/>
        </p:nvSpPr>
        <p:spPr>
          <a:xfrm>
            <a:off x="5915025" y="170128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맵 바뀜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5185BA-47D0-4139-94C0-3F74D469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13" y="2070615"/>
            <a:ext cx="5614988" cy="441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1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AD9AFAE-69F5-4291-8530-9DA7CF087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400049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서버 데이터 주고받기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EBE9A1-5E25-4BC6-B81F-D9F12F109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78" t="3889" r="41640" b="50972"/>
          <a:stretch/>
        </p:blipFill>
        <p:spPr>
          <a:xfrm>
            <a:off x="2990849" y="1162049"/>
            <a:ext cx="6743701" cy="55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91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AD9AFAE-69F5-4291-8530-9DA7CF087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400049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초기 실행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75ECAD-B385-4B61-9246-CCD912C2F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12" y="1133476"/>
            <a:ext cx="6659847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70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16D7B9-C26B-4067-B9F7-2EE6BA94B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406" y="151804"/>
            <a:ext cx="8739188" cy="655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8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AD9AFAE-69F5-4291-8530-9DA7CF087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42874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ko-KR" altLang="en-US" sz="7800"/>
              <a:t>에러사항</a:t>
            </a:r>
            <a:endParaRPr lang="ko-KR" altLang="en-US" sz="7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50D41F-29CB-49AB-A14E-B65C6A26A207}"/>
              </a:ext>
            </a:extLst>
          </p:cNvPr>
          <p:cNvSpPr txBox="1"/>
          <p:nvPr/>
        </p:nvSpPr>
        <p:spPr>
          <a:xfrm>
            <a:off x="2109569" y="2066925"/>
            <a:ext cx="8853706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200" dirty="0"/>
              <a:t>공격 성공 했을 시 죽는 판정 알고리즘 수정이 필요</a:t>
            </a:r>
            <a:r>
              <a:rPr lang="en-US" altLang="ko-KR" sz="2200" dirty="0"/>
              <a:t>.</a:t>
            </a:r>
          </a:p>
          <a:p>
            <a:pPr marL="342900" indent="-342900">
              <a:buAutoNum type="arabicPeriod"/>
            </a:pPr>
            <a:endParaRPr lang="en-US" altLang="ko-KR" sz="2200" dirty="0"/>
          </a:p>
          <a:p>
            <a:pPr marL="342900" indent="-342900">
              <a:buAutoNum type="arabicPeriod"/>
            </a:pPr>
            <a:r>
              <a:rPr lang="ko-KR" altLang="en-US" sz="2200" dirty="0"/>
              <a:t>위 에러로 인해 스테이지 종료 시점이 에러</a:t>
            </a:r>
            <a:endParaRPr lang="en-US" altLang="ko-KR" sz="2200" dirty="0"/>
          </a:p>
          <a:p>
            <a:pPr marL="342900" indent="-342900">
              <a:buAutoNum type="arabicPeriod"/>
            </a:pPr>
            <a:endParaRPr lang="en-US" altLang="ko-KR" sz="2200" dirty="0"/>
          </a:p>
          <a:p>
            <a:pPr marL="342900" indent="-342900">
              <a:buAutoNum type="arabicPeriod"/>
            </a:pPr>
            <a:r>
              <a:rPr lang="ko-KR" altLang="en-US" sz="2200" dirty="0"/>
              <a:t>게임오버시 검은 화면 출력되었다가 키 입력 시 게임오버 화면 출력</a:t>
            </a:r>
            <a:r>
              <a:rPr lang="en-US" altLang="ko-KR" sz="2200" dirty="0"/>
              <a:t>.</a:t>
            </a:r>
          </a:p>
          <a:p>
            <a:pPr marL="342900" indent="-342900">
              <a:buAutoNum type="arabicPeriod"/>
            </a:pPr>
            <a:endParaRPr lang="en-US" altLang="ko-KR" sz="2200" dirty="0"/>
          </a:p>
          <a:p>
            <a:pPr marL="342900" indent="-342900">
              <a:buAutoNum type="arabicPeriod"/>
            </a:pPr>
            <a:r>
              <a:rPr lang="ko-KR" altLang="en-US" sz="2200" dirty="0"/>
              <a:t>게임오버에서 메뉴선택 부분에 어느 것을 선택해도 종료가 됨</a:t>
            </a:r>
            <a:r>
              <a:rPr lang="en-US" altLang="ko-KR" sz="2200" dirty="0"/>
              <a:t>.</a:t>
            </a:r>
          </a:p>
          <a:p>
            <a:pPr marL="342900" indent="-342900">
              <a:buAutoNum type="arabicPeriod"/>
            </a:pPr>
            <a:endParaRPr lang="en-US" altLang="ko-KR" sz="2200" dirty="0"/>
          </a:p>
          <a:p>
            <a:pPr marL="342900" indent="-342900">
              <a:buAutoNum type="arabicPeriod"/>
            </a:pPr>
            <a:r>
              <a:rPr lang="ko-KR" altLang="en-US" sz="2200" dirty="0"/>
              <a:t>노래 반복 재생 되지 않음</a:t>
            </a:r>
            <a:r>
              <a:rPr lang="en-US" altLang="ko-KR" sz="2200" dirty="0"/>
              <a:t>.</a:t>
            </a:r>
          </a:p>
          <a:p>
            <a:pPr marL="342900" indent="-342900">
              <a:buAutoNum type="arabicPeriod"/>
            </a:pPr>
            <a:endParaRPr lang="en-US" altLang="ko-KR" sz="2200" dirty="0"/>
          </a:p>
          <a:p>
            <a:pPr marL="342900" indent="-342900">
              <a:buAutoNum type="arabicPeriod"/>
            </a:pPr>
            <a:r>
              <a:rPr lang="ko-KR" altLang="en-US" sz="2200" dirty="0"/>
              <a:t>이상</a:t>
            </a:r>
            <a:r>
              <a:rPr lang="en-US" altLang="ko-KR" sz="2200" dirty="0"/>
              <a:t>, </a:t>
            </a:r>
            <a:r>
              <a:rPr lang="ko-KR" altLang="en-US" sz="2200" dirty="0"/>
              <a:t>위 사항 수정이 필요함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409448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AD9AFAE-69F5-4291-8530-9DA7CF087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790699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ko-KR" altLang="en-US" sz="7800" dirty="0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85140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FAF35-DAEA-4869-B5F2-19C5E3F3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2D</a:t>
            </a:r>
            <a:r>
              <a:rPr lang="ko-KR" altLang="en-US" dirty="0"/>
              <a:t> 펜싱게임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5A30B-BEF8-41B4-8874-8203EEB95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212301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사용언어</a:t>
            </a:r>
            <a:r>
              <a:rPr lang="en-US" altLang="ko-KR" dirty="0"/>
              <a:t> : </a:t>
            </a:r>
            <a:r>
              <a:rPr lang="ko-KR" altLang="en-US" dirty="0"/>
              <a:t>클라이언트</a:t>
            </a:r>
            <a:r>
              <a:rPr lang="en-US" altLang="ko-KR" dirty="0"/>
              <a:t> = </a:t>
            </a:r>
            <a:r>
              <a:rPr lang="ko-KR" altLang="en-US" dirty="0"/>
              <a:t>윈도우</a:t>
            </a:r>
            <a:r>
              <a:rPr lang="en-US" altLang="ko-KR" dirty="0"/>
              <a:t>(C++</a:t>
            </a:r>
            <a:r>
              <a:rPr lang="ko-KR" altLang="en-US" dirty="0"/>
              <a:t>언어</a:t>
            </a:r>
            <a:r>
              <a:rPr lang="en-US" altLang="ko-KR" dirty="0"/>
              <a:t>) </a:t>
            </a:r>
            <a:r>
              <a:rPr lang="ko-KR" altLang="en-US" dirty="0"/>
              <a:t>이용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     </a:t>
            </a:r>
            <a:r>
              <a:rPr lang="ko-KR" altLang="en-US" dirty="0"/>
              <a:t>서버 </a:t>
            </a:r>
            <a:r>
              <a:rPr lang="en-US" altLang="ko-KR" dirty="0"/>
              <a:t>= </a:t>
            </a:r>
            <a:r>
              <a:rPr lang="ko-KR" altLang="en-US" dirty="0"/>
              <a:t>리눅스</a:t>
            </a:r>
            <a:r>
              <a:rPr lang="en-US" altLang="ko-KR" dirty="0"/>
              <a:t>(C</a:t>
            </a:r>
            <a:r>
              <a:rPr lang="ko-KR" altLang="en-US" dirty="0"/>
              <a:t>언어</a:t>
            </a:r>
            <a:r>
              <a:rPr lang="en-US" altLang="ko-KR" dirty="0"/>
              <a:t>) </a:t>
            </a:r>
            <a:r>
              <a:rPr lang="ko-KR" altLang="en-US" dirty="0"/>
              <a:t>이용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핵심기술 </a:t>
            </a:r>
            <a:r>
              <a:rPr lang="en-US" altLang="ko-KR" dirty="0"/>
              <a:t>: </a:t>
            </a:r>
            <a:r>
              <a:rPr lang="ko-KR" altLang="en-US" dirty="0"/>
              <a:t>서버제작</a:t>
            </a:r>
            <a:r>
              <a:rPr lang="en-US" altLang="ko-KR" dirty="0"/>
              <a:t>(</a:t>
            </a:r>
            <a:r>
              <a:rPr lang="ko-KR" altLang="en-US" dirty="0"/>
              <a:t>리눅스</a:t>
            </a:r>
            <a:r>
              <a:rPr lang="en-US" altLang="ko-KR" dirty="0"/>
              <a:t>), </a:t>
            </a:r>
            <a:r>
              <a:rPr lang="ko-KR" altLang="en-US" dirty="0"/>
              <a:t>이미지 출력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게임 흐름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428137-BA57-45A2-BBCF-02A2F4014B9C}"/>
              </a:ext>
            </a:extLst>
          </p:cNvPr>
          <p:cNvSpPr/>
          <p:nvPr/>
        </p:nvSpPr>
        <p:spPr>
          <a:xfrm>
            <a:off x="2019300" y="3540972"/>
            <a:ext cx="6184900" cy="812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DCEA272-F1CD-49CF-A96B-206E77743BB6}"/>
              </a:ext>
            </a:extLst>
          </p:cNvPr>
          <p:cNvCxnSpPr/>
          <p:nvPr/>
        </p:nvCxnSpPr>
        <p:spPr>
          <a:xfrm>
            <a:off x="6921500" y="3512979"/>
            <a:ext cx="0" cy="812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E5692C0-90A5-4E52-9F73-EC259A992D0A}"/>
              </a:ext>
            </a:extLst>
          </p:cNvPr>
          <p:cNvCxnSpPr/>
          <p:nvPr/>
        </p:nvCxnSpPr>
        <p:spPr>
          <a:xfrm>
            <a:off x="5905500" y="3512979"/>
            <a:ext cx="0" cy="812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A29340D-BF37-4828-870C-393F1227BA97}"/>
              </a:ext>
            </a:extLst>
          </p:cNvPr>
          <p:cNvCxnSpPr/>
          <p:nvPr/>
        </p:nvCxnSpPr>
        <p:spPr>
          <a:xfrm>
            <a:off x="4597400" y="3512979"/>
            <a:ext cx="0" cy="812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3E6A372-E26F-4C1F-8B5B-F1A08C2FC406}"/>
              </a:ext>
            </a:extLst>
          </p:cNvPr>
          <p:cNvCxnSpPr/>
          <p:nvPr/>
        </p:nvCxnSpPr>
        <p:spPr>
          <a:xfrm>
            <a:off x="3289300" y="3512979"/>
            <a:ext cx="0" cy="812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6834C3-4780-4556-8365-D0533C6FB0A2}"/>
              </a:ext>
            </a:extLst>
          </p:cNvPr>
          <p:cNvSpPr txBox="1"/>
          <p:nvPr/>
        </p:nvSpPr>
        <p:spPr>
          <a:xfrm>
            <a:off x="4790937" y="4387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처음시작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6AAB2-7859-491F-AD15-1844256E9DF6}"/>
              </a:ext>
            </a:extLst>
          </p:cNvPr>
          <p:cNvSpPr txBox="1"/>
          <p:nvPr/>
        </p:nvSpPr>
        <p:spPr>
          <a:xfrm>
            <a:off x="3395488" y="4772249"/>
            <a:ext cx="410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&lt;-1</a:t>
            </a:r>
            <a:r>
              <a:rPr lang="ko-KR" altLang="en-US" dirty="0"/>
              <a:t>번이 죽으면</a:t>
            </a:r>
            <a:r>
              <a:rPr lang="en-US" altLang="ko-KR" dirty="0"/>
              <a:t>         2</a:t>
            </a:r>
            <a:r>
              <a:rPr lang="ko-KR" altLang="en-US" dirty="0"/>
              <a:t>번이 죽으면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19E1FF-1D99-4113-9C6A-F81D7CDC9BCF}"/>
              </a:ext>
            </a:extLst>
          </p:cNvPr>
          <p:cNvSpPr txBox="1"/>
          <p:nvPr/>
        </p:nvSpPr>
        <p:spPr>
          <a:xfrm>
            <a:off x="3395488" y="5330183"/>
            <a:ext cx="410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마지막 스테이지에서 죽으면 </a:t>
            </a:r>
            <a:r>
              <a:rPr lang="en-US" altLang="ko-KR" dirty="0"/>
              <a:t>Lose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465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FF23E-7B80-4DC5-9010-AA57282BE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64" y="607555"/>
            <a:ext cx="8596668" cy="1320800"/>
          </a:xfrm>
        </p:spPr>
        <p:txBody>
          <a:bodyPr/>
          <a:lstStyle/>
          <a:p>
            <a:pPr algn="ctr"/>
            <a:r>
              <a:rPr lang="ko-KR" altLang="en-US" dirty="0"/>
              <a:t>요구사항 분석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FCEA193-D99A-4C6F-A983-0C8A7B20B980}"/>
              </a:ext>
            </a:extLst>
          </p:cNvPr>
          <p:cNvGrpSpPr/>
          <p:nvPr/>
        </p:nvGrpSpPr>
        <p:grpSpPr>
          <a:xfrm>
            <a:off x="2308398" y="1623555"/>
            <a:ext cx="5537200" cy="4089400"/>
            <a:chOff x="558800" y="1803400"/>
            <a:chExt cx="5537200" cy="40894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103F2B-9E12-4B66-B092-FBA7192A73CB}"/>
                </a:ext>
              </a:extLst>
            </p:cNvPr>
            <p:cNvSpPr/>
            <p:nvPr/>
          </p:nvSpPr>
          <p:spPr>
            <a:xfrm>
              <a:off x="571500" y="1803400"/>
              <a:ext cx="5524500" cy="4089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8D62D7F-E651-4378-9FA6-C378C25F4B3B}"/>
                </a:ext>
              </a:extLst>
            </p:cNvPr>
            <p:cNvCxnSpPr/>
            <p:nvPr/>
          </p:nvCxnSpPr>
          <p:spPr>
            <a:xfrm>
              <a:off x="558800" y="2160589"/>
              <a:ext cx="5537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F291B5-487C-4F38-BDF5-12E3E5ED6545}"/>
              </a:ext>
            </a:extLst>
          </p:cNvPr>
          <p:cNvSpPr/>
          <p:nvPr/>
        </p:nvSpPr>
        <p:spPr>
          <a:xfrm>
            <a:off x="7515398" y="1640355"/>
            <a:ext cx="330200" cy="3403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D9FDE-617C-416D-94C5-6857473AC9CE}"/>
              </a:ext>
            </a:extLst>
          </p:cNvPr>
          <p:cNvSpPr txBox="1"/>
          <p:nvPr/>
        </p:nvSpPr>
        <p:spPr>
          <a:xfrm>
            <a:off x="3718098" y="2643393"/>
            <a:ext cx="280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펜싱 게임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ADC92-D333-499E-8A14-E5805B89F8FF}"/>
              </a:ext>
            </a:extLst>
          </p:cNvPr>
          <p:cNvSpPr txBox="1"/>
          <p:nvPr/>
        </p:nvSpPr>
        <p:spPr>
          <a:xfrm>
            <a:off x="4505498" y="4039674"/>
            <a:ext cx="123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게임시작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나가기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78C35C-7CCB-4558-B8AB-F71F126553F3}"/>
              </a:ext>
            </a:extLst>
          </p:cNvPr>
          <p:cNvCxnSpPr/>
          <p:nvPr/>
        </p:nvCxnSpPr>
        <p:spPr>
          <a:xfrm flipV="1">
            <a:off x="7515398" y="1640355"/>
            <a:ext cx="330200" cy="3403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67B4B5F-86DF-4D5A-9805-9A74FBB0D414}"/>
              </a:ext>
            </a:extLst>
          </p:cNvPr>
          <p:cNvCxnSpPr/>
          <p:nvPr/>
        </p:nvCxnSpPr>
        <p:spPr>
          <a:xfrm>
            <a:off x="7515398" y="1640355"/>
            <a:ext cx="342900" cy="3403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D30DA6-12B8-4D73-847B-BBE017314AA2}"/>
              </a:ext>
            </a:extLst>
          </p:cNvPr>
          <p:cNvGrpSpPr/>
          <p:nvPr/>
        </p:nvGrpSpPr>
        <p:grpSpPr>
          <a:xfrm>
            <a:off x="2321098" y="1984835"/>
            <a:ext cx="5524500" cy="3732217"/>
            <a:chOff x="419100" y="2309142"/>
            <a:chExt cx="5524500" cy="373221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F4975D2-3A3A-4104-AC9A-4E354AE2BD61}"/>
                </a:ext>
              </a:extLst>
            </p:cNvPr>
            <p:cNvSpPr/>
            <p:nvPr/>
          </p:nvSpPr>
          <p:spPr>
            <a:xfrm>
              <a:off x="419100" y="2309142"/>
              <a:ext cx="5524500" cy="37322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3BC0140-E679-4F30-8770-E2C747E8EF82}"/>
                </a:ext>
              </a:extLst>
            </p:cNvPr>
            <p:cNvGrpSpPr/>
            <p:nvPr/>
          </p:nvGrpSpPr>
          <p:grpSpPr>
            <a:xfrm>
              <a:off x="2070100" y="3225800"/>
              <a:ext cx="2565400" cy="944892"/>
              <a:chOff x="2070100" y="3225800"/>
              <a:chExt cx="2565400" cy="94489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545F9E-96E5-455A-B95C-DD8955628661}"/>
                  </a:ext>
                </a:extLst>
              </p:cNvPr>
              <p:cNvSpPr txBox="1"/>
              <p:nvPr/>
            </p:nvSpPr>
            <p:spPr>
              <a:xfrm>
                <a:off x="2070100" y="3225800"/>
                <a:ext cx="2552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서버 </a:t>
                </a:r>
                <a:r>
                  <a:rPr lang="en-US" altLang="ko-KR" dirty="0"/>
                  <a:t>IP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PORT</a:t>
                </a:r>
                <a:endParaRPr lang="ko-KR" altLang="en-US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538678D-213B-42BC-A051-CFD5C50A50C0}"/>
                  </a:ext>
                </a:extLst>
              </p:cNvPr>
              <p:cNvSpPr/>
              <p:nvPr/>
            </p:nvSpPr>
            <p:spPr>
              <a:xfrm>
                <a:off x="2970299" y="3225800"/>
                <a:ext cx="1665201" cy="3923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9619F5D-90C4-4042-BF35-ADB6CA3828E9}"/>
                  </a:ext>
                </a:extLst>
              </p:cNvPr>
              <p:cNvSpPr/>
              <p:nvPr/>
            </p:nvSpPr>
            <p:spPr>
              <a:xfrm>
                <a:off x="2970299" y="3837084"/>
                <a:ext cx="1665201" cy="3336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7E626-E0AF-4CA2-9589-0B2DC57B5004}"/>
                </a:ext>
              </a:extLst>
            </p:cNvPr>
            <p:cNvSpPr txBox="1"/>
            <p:nvPr/>
          </p:nvSpPr>
          <p:spPr>
            <a:xfrm>
              <a:off x="2043199" y="495396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접속하기          </a:t>
              </a:r>
              <a:r>
                <a:rPr lang="ko-KR" altLang="en-US" dirty="0" err="1"/>
                <a:t>뒤로가기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891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592A1-361B-414D-86F6-B2D2BD7D6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요구사항 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32CACFE-F8A3-4A2F-B8DC-B7567ACF6A9A}"/>
              </a:ext>
            </a:extLst>
          </p:cNvPr>
          <p:cNvGrpSpPr/>
          <p:nvPr/>
        </p:nvGrpSpPr>
        <p:grpSpPr>
          <a:xfrm>
            <a:off x="2362200" y="1486373"/>
            <a:ext cx="5537200" cy="4089400"/>
            <a:chOff x="558800" y="1803400"/>
            <a:chExt cx="5537200" cy="40894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2451A0-EDB7-440C-9274-48D2390459A5}"/>
                </a:ext>
              </a:extLst>
            </p:cNvPr>
            <p:cNvSpPr/>
            <p:nvPr/>
          </p:nvSpPr>
          <p:spPr>
            <a:xfrm>
              <a:off x="571500" y="1803400"/>
              <a:ext cx="5524500" cy="4089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962735B-162F-4FA5-9B34-A3308D406B10}"/>
                </a:ext>
              </a:extLst>
            </p:cNvPr>
            <p:cNvCxnSpPr/>
            <p:nvPr/>
          </p:nvCxnSpPr>
          <p:spPr>
            <a:xfrm>
              <a:off x="558800" y="2160589"/>
              <a:ext cx="5537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59CADB-C601-40CD-A77E-419A72227CD7}"/>
              </a:ext>
            </a:extLst>
          </p:cNvPr>
          <p:cNvSpPr/>
          <p:nvPr/>
        </p:nvSpPr>
        <p:spPr>
          <a:xfrm>
            <a:off x="7493000" y="1494762"/>
            <a:ext cx="406400" cy="3571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15C462-010E-4773-B9F9-1D9DD5A71407}"/>
              </a:ext>
            </a:extLst>
          </p:cNvPr>
          <p:cNvCxnSpPr/>
          <p:nvPr/>
        </p:nvCxnSpPr>
        <p:spPr>
          <a:xfrm flipV="1">
            <a:off x="7493000" y="1494762"/>
            <a:ext cx="406400" cy="3571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886649B-3F4C-4305-9CF5-318CB274E5FD}"/>
              </a:ext>
            </a:extLst>
          </p:cNvPr>
          <p:cNvCxnSpPr/>
          <p:nvPr/>
        </p:nvCxnSpPr>
        <p:spPr>
          <a:xfrm>
            <a:off x="7493000" y="1494762"/>
            <a:ext cx="406400" cy="3571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1890D8F-53E1-4F04-A5A2-B59828176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900" y="1880085"/>
            <a:ext cx="5524500" cy="3695680"/>
          </a:xfrm>
        </p:spPr>
      </p:pic>
    </p:spTree>
    <p:extLst>
      <p:ext uri="{BB962C8B-B14F-4D97-AF65-F5344CB8AC3E}">
        <p14:creationId xmlns:p14="http://schemas.microsoft.com/office/powerpoint/2010/main" val="2794099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F4314B2-CD8C-4FF1-9FD1-6CA4D0BAF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35" y="445630"/>
            <a:ext cx="799918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3100" b="1" dirty="0"/>
              <a:t>요구 사항</a:t>
            </a:r>
            <a:br>
              <a:rPr lang="en-US" altLang="ko-KR" sz="3100" b="1" dirty="0"/>
            </a:b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게임 실행 메뉴구현을 위한 </a:t>
            </a:r>
            <a:r>
              <a:rPr lang="en-US" altLang="ko-KR" sz="2400" dirty="0"/>
              <a:t>API + </a:t>
            </a:r>
            <a:r>
              <a:rPr lang="ko-KR" altLang="en-US" sz="2400" dirty="0"/>
              <a:t>노래재생</a:t>
            </a:r>
            <a:r>
              <a:rPr lang="en-US" altLang="ko-KR" sz="2400" dirty="0"/>
              <a:t> (16</a:t>
            </a:r>
            <a:r>
              <a:rPr lang="ko-KR" altLang="en-US" sz="2400" dirty="0"/>
              <a:t>학번 </a:t>
            </a:r>
            <a:r>
              <a:rPr lang="ko-KR" altLang="en-US" sz="2400" dirty="0" err="1"/>
              <a:t>박세완</a:t>
            </a:r>
            <a:r>
              <a:rPr lang="en-US" altLang="ko-KR" sz="2400" dirty="0"/>
              <a:t>)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클라이언트 서버 간 데이터 통신 </a:t>
            </a:r>
            <a:r>
              <a:rPr lang="en-US" altLang="ko-KR" sz="2400" dirty="0"/>
              <a:t>(16</a:t>
            </a:r>
            <a:r>
              <a:rPr lang="ko-KR" altLang="en-US" sz="2400" dirty="0"/>
              <a:t>학번 김재근</a:t>
            </a:r>
            <a:r>
              <a:rPr lang="en-US" altLang="ko-KR" sz="2400" dirty="0"/>
              <a:t>)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게임 실행 화면 </a:t>
            </a:r>
            <a:r>
              <a:rPr lang="en-US" altLang="ko-KR" sz="2400" dirty="0"/>
              <a:t>(18</a:t>
            </a:r>
            <a:r>
              <a:rPr lang="ko-KR" altLang="en-US" sz="2400" dirty="0"/>
              <a:t>학번 이재진</a:t>
            </a:r>
            <a:r>
              <a:rPr lang="en-US" altLang="ko-KR" sz="2400" dirty="0"/>
              <a:t>)</a:t>
            </a: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r>
              <a:rPr lang="ko-KR" altLang="en-US" sz="3100" b="1" dirty="0"/>
              <a:t>완성 결과</a:t>
            </a:r>
            <a:br>
              <a:rPr lang="en-US" altLang="ko-KR" sz="3100" b="1" dirty="0"/>
            </a:br>
            <a:br>
              <a:rPr lang="en-US" altLang="ko-KR" sz="3100" b="1" dirty="0"/>
            </a:br>
            <a:r>
              <a:rPr lang="en-US" altLang="ko-KR" sz="2400" dirty="0"/>
              <a:t>-</a:t>
            </a:r>
            <a:r>
              <a:rPr lang="ko-KR" altLang="en-US" sz="2400" dirty="0"/>
              <a:t>노래재생 </a:t>
            </a:r>
            <a:r>
              <a:rPr lang="en-US" altLang="ko-KR" sz="2400" dirty="0"/>
              <a:t>- </a:t>
            </a:r>
            <a:r>
              <a:rPr lang="ko-KR" altLang="en-US" sz="2400" dirty="0"/>
              <a:t>성공</a:t>
            </a:r>
            <a:br>
              <a:rPr lang="en-US" altLang="ko-KR" sz="2400" dirty="0"/>
            </a:br>
            <a:r>
              <a:rPr lang="en-US" altLang="ko-KR" sz="2400" dirty="0"/>
              <a:t>-</a:t>
            </a:r>
            <a:r>
              <a:rPr lang="ko-KR" altLang="en-US" sz="2400" dirty="0"/>
              <a:t>게임 실행  메뉴 구현  </a:t>
            </a:r>
            <a:r>
              <a:rPr lang="en-US" altLang="ko-KR" sz="2400" dirty="0"/>
              <a:t>-  </a:t>
            </a:r>
            <a:r>
              <a:rPr lang="ko-KR" altLang="en-US" sz="2400" dirty="0"/>
              <a:t>성공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en-US" altLang="ko-KR" sz="2400" dirty="0"/>
              <a:t>-</a:t>
            </a:r>
            <a:r>
              <a:rPr lang="ko-KR" altLang="en-US" sz="2400" dirty="0"/>
              <a:t>클라이언트 서버 간 데이터 통신  </a:t>
            </a:r>
            <a:r>
              <a:rPr lang="en-US" altLang="ko-KR" sz="2400" dirty="0"/>
              <a:t>-  </a:t>
            </a:r>
            <a:r>
              <a:rPr lang="ko-KR" altLang="en-US" sz="2400" dirty="0"/>
              <a:t>성공</a:t>
            </a:r>
            <a:r>
              <a:rPr lang="en-US" altLang="ko-KR" sz="2400" dirty="0"/>
              <a:t> 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en-US" altLang="ko-KR" sz="2400" dirty="0"/>
              <a:t>-</a:t>
            </a:r>
            <a:r>
              <a:rPr lang="ko-KR" altLang="en-US" sz="2400" dirty="0"/>
              <a:t>게임 실행 화면 </a:t>
            </a:r>
            <a:r>
              <a:rPr lang="en-US" altLang="ko-KR" sz="2400" dirty="0"/>
              <a:t> -  </a:t>
            </a:r>
            <a:r>
              <a:rPr lang="ko-KR" altLang="en-US" sz="2400" dirty="0"/>
              <a:t>성공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CAAD5F8-CA24-4473-A24B-302096C45D1C}"/>
              </a:ext>
            </a:extLst>
          </p:cNvPr>
          <p:cNvCxnSpPr>
            <a:cxnSpLocks/>
          </p:cNvCxnSpPr>
          <p:nvPr/>
        </p:nvCxnSpPr>
        <p:spPr>
          <a:xfrm>
            <a:off x="6347583" y="2823157"/>
            <a:ext cx="0" cy="101541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316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05668C6-349A-4B11-BA7F-D8803F7C0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400049"/>
            <a:ext cx="9601200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주 메뉴 화면 </a:t>
            </a:r>
            <a:br>
              <a:rPr lang="en-US" altLang="ko-KR" dirty="0"/>
            </a:br>
            <a:r>
              <a:rPr lang="en-US" altLang="ko-KR" dirty="0"/>
              <a:t>(16</a:t>
            </a:r>
            <a:r>
              <a:rPr lang="ko-KR" altLang="en-US" dirty="0"/>
              <a:t>학번 </a:t>
            </a:r>
            <a:r>
              <a:rPr lang="ko-KR" altLang="en-US" dirty="0" err="1"/>
              <a:t>박세완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46D871-935A-4309-ADE2-534E2B32C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10" t="17778" r="29686" b="23750"/>
          <a:stretch/>
        </p:blipFill>
        <p:spPr>
          <a:xfrm>
            <a:off x="1962150" y="1676400"/>
            <a:ext cx="3886199" cy="37861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A5B397-249C-4C3C-9575-0B57C93A0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09" t="17639" r="29687" b="23889"/>
          <a:stretch/>
        </p:blipFill>
        <p:spPr>
          <a:xfrm>
            <a:off x="7305676" y="1676400"/>
            <a:ext cx="3886199" cy="37861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3B3F7F-E798-47CE-9938-2882E726D83E}"/>
              </a:ext>
            </a:extLst>
          </p:cNvPr>
          <p:cNvSpPr txBox="1"/>
          <p:nvPr/>
        </p:nvSpPr>
        <p:spPr>
          <a:xfrm>
            <a:off x="2406793" y="5705474"/>
            <a:ext cx="2996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↑방향키 입력 시 </a:t>
            </a:r>
            <a:endParaRPr lang="en-US" altLang="ko-KR" dirty="0"/>
          </a:p>
          <a:p>
            <a:r>
              <a:rPr lang="en-US" altLang="ko-KR" dirty="0"/>
              <a:t>START </a:t>
            </a:r>
            <a:r>
              <a:rPr lang="ko-KR" altLang="en-US" dirty="0"/>
              <a:t>선택 </a:t>
            </a:r>
            <a:r>
              <a:rPr lang="en-US" altLang="ko-KR" dirty="0"/>
              <a:t>(</a:t>
            </a:r>
            <a:r>
              <a:rPr lang="ko-KR" altLang="en-US" dirty="0"/>
              <a:t>다음 메뉴 이동</a:t>
            </a:r>
            <a:r>
              <a:rPr lang="en-US" altLang="ko-K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FF55A2-6CC5-48A9-9554-8BCD3C12A49D}"/>
              </a:ext>
            </a:extLst>
          </p:cNvPr>
          <p:cNvSpPr txBox="1"/>
          <p:nvPr/>
        </p:nvSpPr>
        <p:spPr>
          <a:xfrm>
            <a:off x="8052974" y="5705473"/>
            <a:ext cx="2525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↓방향키 입력 시 </a:t>
            </a:r>
            <a:endParaRPr lang="en-US" altLang="ko-KR" dirty="0"/>
          </a:p>
          <a:p>
            <a:r>
              <a:rPr lang="en-US" altLang="ko-KR" dirty="0"/>
              <a:t>EXIT </a:t>
            </a:r>
            <a:r>
              <a:rPr lang="ko-KR" altLang="en-US" dirty="0"/>
              <a:t>선택 </a:t>
            </a:r>
            <a:r>
              <a:rPr lang="en-US" altLang="ko-KR" dirty="0"/>
              <a:t>(</a:t>
            </a:r>
            <a:r>
              <a:rPr lang="ko-KR" altLang="en-US" dirty="0"/>
              <a:t>윈도우 종료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9135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54A1DF7-B18D-4969-92D4-4CFDB5A31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400049"/>
            <a:ext cx="9601200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주 메뉴 화면 </a:t>
            </a:r>
            <a:br>
              <a:rPr lang="en-US" altLang="ko-KR" dirty="0"/>
            </a:br>
            <a:r>
              <a:rPr lang="en-US" altLang="ko-KR" dirty="0"/>
              <a:t>(16</a:t>
            </a:r>
            <a:r>
              <a:rPr lang="ko-KR" altLang="en-US" dirty="0"/>
              <a:t>학번 </a:t>
            </a:r>
            <a:r>
              <a:rPr lang="ko-KR" altLang="en-US" dirty="0" err="1"/>
              <a:t>박세완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20A087-501F-4063-8914-1D5F7271F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09" t="17500" r="29765" b="23889"/>
          <a:stretch/>
        </p:blipFill>
        <p:spPr>
          <a:xfrm>
            <a:off x="1143000" y="1885949"/>
            <a:ext cx="2752725" cy="4019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3398B6-ACD9-425C-9325-BA53270D6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87" t="17361" r="29609" b="24028"/>
          <a:stretch/>
        </p:blipFill>
        <p:spPr>
          <a:xfrm>
            <a:off x="5195887" y="1885949"/>
            <a:ext cx="2752725" cy="4019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799B8C-104D-4565-835B-FC6779F1CB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09" t="17361" r="29609" b="24028"/>
          <a:stretch/>
        </p:blipFill>
        <p:spPr>
          <a:xfrm>
            <a:off x="9336880" y="1885949"/>
            <a:ext cx="2752725" cy="401955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170D9D2-5CBD-42A2-847B-BB68C6A459FB}"/>
              </a:ext>
            </a:extLst>
          </p:cNvPr>
          <p:cNvCxnSpPr/>
          <p:nvPr/>
        </p:nvCxnSpPr>
        <p:spPr>
          <a:xfrm>
            <a:off x="3981450" y="3476625"/>
            <a:ext cx="108585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31AB075-F6CC-4D62-8577-900ABE910832}"/>
              </a:ext>
            </a:extLst>
          </p:cNvPr>
          <p:cNvCxnSpPr/>
          <p:nvPr/>
        </p:nvCxnSpPr>
        <p:spPr>
          <a:xfrm>
            <a:off x="8115300" y="3495675"/>
            <a:ext cx="108585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8AEB98-1153-42C1-8C61-39EC06817E91}"/>
              </a:ext>
            </a:extLst>
          </p:cNvPr>
          <p:cNvSpPr txBox="1"/>
          <p:nvPr/>
        </p:nvSpPr>
        <p:spPr>
          <a:xfrm>
            <a:off x="4076700" y="388620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IP</a:t>
            </a:r>
            <a:r>
              <a:rPr lang="ko-KR" altLang="en-US" dirty="0"/>
              <a:t>입력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970BC4-E69D-4AA7-9472-39CC813B1D92}"/>
              </a:ext>
            </a:extLst>
          </p:cNvPr>
          <p:cNvSpPr txBox="1"/>
          <p:nvPr/>
        </p:nvSpPr>
        <p:spPr>
          <a:xfrm>
            <a:off x="8115300" y="3609201"/>
            <a:ext cx="1165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‘TAB</a:t>
            </a:r>
            <a:r>
              <a:rPr lang="ko-KR" altLang="en-US" dirty="0"/>
              <a:t>키</a:t>
            </a:r>
            <a:r>
              <a:rPr lang="en-US" altLang="ko-KR" dirty="0"/>
              <a:t>’</a:t>
            </a:r>
          </a:p>
          <a:p>
            <a:r>
              <a:rPr lang="ko-KR" altLang="en-US" dirty="0"/>
              <a:t>사용 후</a:t>
            </a:r>
            <a:endParaRPr lang="en-US" altLang="ko-KR" dirty="0"/>
          </a:p>
          <a:p>
            <a:r>
              <a:rPr lang="ko-KR" altLang="en-US" dirty="0"/>
              <a:t>포트 입력</a:t>
            </a:r>
          </a:p>
        </p:txBody>
      </p:sp>
    </p:spTree>
    <p:extLst>
      <p:ext uri="{BB962C8B-B14F-4D97-AF65-F5344CB8AC3E}">
        <p14:creationId xmlns:p14="http://schemas.microsoft.com/office/powerpoint/2010/main" val="1187224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34C1CB-0695-436F-8627-C86080BCD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09" t="17361" r="29609" b="24028"/>
          <a:stretch/>
        </p:blipFill>
        <p:spPr>
          <a:xfrm>
            <a:off x="1771649" y="1724024"/>
            <a:ext cx="2752725" cy="21526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0D1EC7-94FC-4029-B798-EABD147E7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09" t="17361" r="29609" b="24028"/>
          <a:stretch/>
        </p:blipFill>
        <p:spPr>
          <a:xfrm>
            <a:off x="1771649" y="4448174"/>
            <a:ext cx="2752725" cy="21526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BF0B75-290D-4344-9233-DCBBAB26697C}"/>
              </a:ext>
            </a:extLst>
          </p:cNvPr>
          <p:cNvSpPr txBox="1"/>
          <p:nvPr/>
        </p:nvSpPr>
        <p:spPr>
          <a:xfrm>
            <a:off x="1900236" y="1381422"/>
            <a:ext cx="1758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클라이언트 </a:t>
            </a:r>
            <a:r>
              <a:rPr lang="en-US" altLang="ko-KR" sz="2000" b="1" dirty="0"/>
              <a:t>‘A’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3B19C-1442-4D84-8901-13E378352C32}"/>
              </a:ext>
            </a:extLst>
          </p:cNvPr>
          <p:cNvSpPr txBox="1"/>
          <p:nvPr/>
        </p:nvSpPr>
        <p:spPr>
          <a:xfrm>
            <a:off x="1900236" y="4128015"/>
            <a:ext cx="179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클라이언트 </a:t>
            </a:r>
            <a:r>
              <a:rPr lang="en-US" altLang="ko-KR" sz="2000" b="1" dirty="0"/>
              <a:t>‘B’</a:t>
            </a:r>
            <a:endParaRPr lang="ko-KR" altLang="en-US" sz="2000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8B951A0-816F-4D90-9C3B-DB7B4F4FDB31}"/>
              </a:ext>
            </a:extLst>
          </p:cNvPr>
          <p:cNvCxnSpPr>
            <a:cxnSpLocks/>
          </p:cNvCxnSpPr>
          <p:nvPr/>
        </p:nvCxnSpPr>
        <p:spPr>
          <a:xfrm>
            <a:off x="5107574" y="2049495"/>
            <a:ext cx="131010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E540E5-E3A7-48F3-BD86-85C5CB2D1191}"/>
              </a:ext>
            </a:extLst>
          </p:cNvPr>
          <p:cNvSpPr txBox="1"/>
          <p:nvPr/>
        </p:nvSpPr>
        <p:spPr>
          <a:xfrm>
            <a:off x="5107574" y="2213042"/>
            <a:ext cx="18582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‘ENTER’</a:t>
            </a:r>
            <a:r>
              <a:rPr lang="ko-KR" altLang="en-US" dirty="0"/>
              <a:t>키</a:t>
            </a:r>
            <a:endParaRPr lang="en-US" altLang="ko-KR" dirty="0"/>
          </a:p>
          <a:p>
            <a:r>
              <a:rPr lang="ko-KR" altLang="en-US" dirty="0"/>
              <a:t>입력 후</a:t>
            </a:r>
            <a:endParaRPr lang="en-US" altLang="ko-KR" dirty="0"/>
          </a:p>
          <a:p>
            <a:r>
              <a:rPr lang="ko-KR" altLang="en-US" dirty="0"/>
              <a:t>다른 클라이언트</a:t>
            </a:r>
            <a:endParaRPr lang="en-US" altLang="ko-KR" dirty="0"/>
          </a:p>
          <a:p>
            <a:r>
              <a:rPr lang="ko-KR" altLang="en-US" dirty="0"/>
              <a:t>접속까지 대기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로딩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D3903C-E091-4308-9CCE-298607DDE7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53" t="17778" r="29687" b="24166"/>
          <a:stretch/>
        </p:blipFill>
        <p:spPr>
          <a:xfrm>
            <a:off x="7443374" y="4092607"/>
            <a:ext cx="4005675" cy="264161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C04BA35-747E-4A3B-B0AC-D901CF4DBC80}"/>
              </a:ext>
            </a:extLst>
          </p:cNvPr>
          <p:cNvCxnSpPr>
            <a:cxnSpLocks/>
          </p:cNvCxnSpPr>
          <p:nvPr/>
        </p:nvCxnSpPr>
        <p:spPr>
          <a:xfrm>
            <a:off x="5107574" y="4677845"/>
            <a:ext cx="131010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4B6B98-E38B-45B3-AF2B-33CC5F49BDFA}"/>
              </a:ext>
            </a:extLst>
          </p:cNvPr>
          <p:cNvSpPr txBox="1"/>
          <p:nvPr/>
        </p:nvSpPr>
        <p:spPr>
          <a:xfrm>
            <a:off x="5107574" y="4841392"/>
            <a:ext cx="19736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‘ENTER’</a:t>
            </a:r>
            <a:r>
              <a:rPr lang="ko-KR" altLang="en-US" dirty="0"/>
              <a:t>키</a:t>
            </a:r>
            <a:endParaRPr lang="en-US" altLang="ko-KR" dirty="0"/>
          </a:p>
          <a:p>
            <a:r>
              <a:rPr lang="ko-KR" altLang="en-US" dirty="0"/>
              <a:t>입력 후</a:t>
            </a:r>
            <a:endParaRPr lang="en-US" altLang="ko-KR" dirty="0"/>
          </a:p>
          <a:p>
            <a:r>
              <a:rPr lang="ko-KR" altLang="en-US" dirty="0"/>
              <a:t>다른 클라이언트</a:t>
            </a:r>
            <a:endParaRPr lang="en-US" altLang="ko-KR" dirty="0"/>
          </a:p>
          <a:p>
            <a:r>
              <a:rPr lang="ko-KR" altLang="en-US" dirty="0"/>
              <a:t>이미 접속 중 일시</a:t>
            </a:r>
            <a:endParaRPr lang="en-US" altLang="ko-KR" dirty="0"/>
          </a:p>
          <a:p>
            <a:r>
              <a:rPr lang="ko-KR" altLang="en-US" dirty="0"/>
              <a:t>게임 접속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4028DC8-2666-4A6D-B229-DAF4298F6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53" t="17361" r="29609" b="24306"/>
          <a:stretch/>
        </p:blipFill>
        <p:spPr>
          <a:xfrm>
            <a:off x="7120350" y="1660535"/>
            <a:ext cx="2643184" cy="2118583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95E0A1D-73DA-4CFF-A384-A7215A037CCD}"/>
              </a:ext>
            </a:extLst>
          </p:cNvPr>
          <p:cNvCxnSpPr>
            <a:cxnSpLocks/>
          </p:cNvCxnSpPr>
          <p:nvPr/>
        </p:nvCxnSpPr>
        <p:spPr>
          <a:xfrm>
            <a:off x="10824749" y="2544245"/>
            <a:ext cx="0" cy="111700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1EBEFE5-4B23-431F-B323-8EC3CCC329C9}"/>
              </a:ext>
            </a:extLst>
          </p:cNvPr>
          <p:cNvCxnSpPr/>
          <p:nvPr/>
        </p:nvCxnSpPr>
        <p:spPr>
          <a:xfrm>
            <a:off x="9967499" y="2544245"/>
            <a:ext cx="8572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E79459-7BF8-489D-94E8-0E50161532A1}"/>
              </a:ext>
            </a:extLst>
          </p:cNvPr>
          <p:cNvSpPr txBox="1"/>
          <p:nvPr/>
        </p:nvSpPr>
        <p:spPr>
          <a:xfrm>
            <a:off x="9971672" y="1840764"/>
            <a:ext cx="1973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다른 클라이언트</a:t>
            </a:r>
            <a:endParaRPr lang="en-US" altLang="ko-KR" dirty="0"/>
          </a:p>
          <a:p>
            <a:r>
              <a:rPr lang="ko-KR" altLang="en-US" dirty="0"/>
              <a:t>접속 시 게임 접속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81CC16A3-5573-45A6-8E35-0E7FF782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400049"/>
            <a:ext cx="9601200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주 메뉴 화면 </a:t>
            </a:r>
            <a:br>
              <a:rPr lang="en-US" altLang="ko-KR" dirty="0"/>
            </a:br>
            <a:r>
              <a:rPr lang="en-US" altLang="ko-KR" dirty="0"/>
              <a:t>(16</a:t>
            </a:r>
            <a:r>
              <a:rPr lang="ko-KR" altLang="en-US" dirty="0"/>
              <a:t>학번 </a:t>
            </a:r>
            <a:r>
              <a:rPr lang="ko-KR" altLang="en-US" dirty="0" err="1"/>
              <a:t>박세완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798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AD9AFAE-69F5-4291-8530-9DA7CF087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400049"/>
            <a:ext cx="9601200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서버 실행 화면 </a:t>
            </a:r>
            <a:br>
              <a:rPr lang="en-US" altLang="ko-KR" dirty="0"/>
            </a:br>
            <a:r>
              <a:rPr lang="en-US" altLang="ko-KR" dirty="0"/>
              <a:t>(16</a:t>
            </a:r>
            <a:r>
              <a:rPr lang="ko-KR" altLang="en-US" dirty="0"/>
              <a:t>학번 김재근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F7F55-0026-4CBA-A6C9-35F1CAB3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1885949"/>
            <a:ext cx="73818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54088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1100</TotalTime>
  <Words>228</Words>
  <Application>Microsoft Office PowerPoint</Application>
  <PresentationFormat>와이드스크린</PresentationFormat>
  <Paragraphs>77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돋움</vt:lpstr>
      <vt:lpstr>Franklin Gothic Book</vt:lpstr>
      <vt:lpstr>Wingdings</vt:lpstr>
      <vt:lpstr>자르기</vt:lpstr>
      <vt:lpstr>1조 </vt:lpstr>
      <vt:lpstr>2D 펜싱게임 </vt:lpstr>
      <vt:lpstr>요구사항 분석</vt:lpstr>
      <vt:lpstr>요구사항 분석</vt:lpstr>
      <vt:lpstr>요구 사항  - 게임 실행 메뉴구현을 위한 API + 노래재생 (16학번 박세완)  - 클라이언트 서버 간 데이터 통신 (16학번 김재근)  - 게임 실행 화면 (18학번 이재진)      완성 결과  -노래재생 - 성공 -게임 실행  메뉴 구현  -  성공  -클라이언트 서버 간 데이터 통신  -  성공   -게임 실행 화면  -  성공</vt:lpstr>
      <vt:lpstr>주 메뉴 화면  (16학번 박세완) </vt:lpstr>
      <vt:lpstr>주 메뉴 화면  (16학번 박세완) </vt:lpstr>
      <vt:lpstr>주 메뉴 화면  (16학번 박세완) </vt:lpstr>
      <vt:lpstr>서버 실행 화면  (16학번 김재근) </vt:lpstr>
      <vt:lpstr>게임 실행 화면  (18학번 이재진) </vt:lpstr>
      <vt:lpstr>게임 실행 화면  (18학번 이재진) </vt:lpstr>
      <vt:lpstr>게임 실행 화면  (18학번 이재진) </vt:lpstr>
      <vt:lpstr>게임 실행 화면  (18학번 이재진) </vt:lpstr>
      <vt:lpstr>게임 실행 화면  (18학번 이재진) </vt:lpstr>
      <vt:lpstr>서버 데이터 주고받기 </vt:lpstr>
      <vt:lpstr>초기 실행 화면</vt:lpstr>
      <vt:lpstr>PowerPoint 프레젠테이션</vt:lpstr>
      <vt:lpstr>에러사항</vt:lpstr>
      <vt:lpstr>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1조 </dc:title>
  <dc:creator>김 재근</dc:creator>
  <cp:lastModifiedBy>김 재근</cp:lastModifiedBy>
  <cp:revision>60</cp:revision>
  <dcterms:created xsi:type="dcterms:W3CDTF">2019-05-03T09:49:39Z</dcterms:created>
  <dcterms:modified xsi:type="dcterms:W3CDTF">2019-06-14T03:37:29Z</dcterms:modified>
</cp:coreProperties>
</file>